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57E2-BF1A-4374-894A-3C6ABFD2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01733-CADB-4E8C-9A46-DC3A378C8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DB2C-039A-428F-AA66-F00E7737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5CA52-7331-468C-B370-7D02DA89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4CA5-E2ED-435D-97EF-D3420F2C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9100-3D1F-4C26-968C-1F176957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CA371-A809-4114-914F-E753E9F62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A60FF-F83C-40E3-9199-D9ACAF23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3C6EC-1A7E-4A15-B8F5-6003FBB6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BFAD4-0E34-4349-A429-D8CB0B8A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A4A9D-FF33-4CFA-B904-A09296C4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07EE5-E52D-4C3C-AC47-4A06E8BA1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7C2F-748E-41A0-A3B1-B812E78B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1D02-DC17-4F9F-A0D1-36A81D45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8EB4-B42A-4E04-92BC-6B3796AA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243E-1157-45A5-BEF9-3880E94C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7ACC-2D1D-4410-A06C-9D865DF9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65597-9F89-42B8-8B50-73DD0024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42D9-BE79-47D1-9EC4-C199A8BD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EEC3-D6BD-4198-B1D1-936433FD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DE09-A8E6-41DA-817A-8441B06C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0808B-0A46-435A-9BDE-AB93367F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F1EFC-A03B-4EE9-928F-4D505336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000E-5160-4F27-BAD1-C5F23C94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7FEC-00A2-4E81-9B9A-C5B20CD8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6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4CEC-6311-4C60-A342-63FA499F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E8F8-91F2-4498-BF7C-2CA239053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3C84F-A9BE-4BF5-B8B9-CBEA6A5B8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0E71E-5BF0-4CA8-967C-D48A988F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A9CAF-A6B6-45F5-9F3C-193066D3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80AD6-8667-412D-9AB8-20D2958E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DE02-9537-4C33-983D-459FFECC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F79E-5375-4636-B7A5-D3B54705A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F7E31-4CB9-43F1-9A11-89A0CC6A8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02F9E-3717-4333-AC9E-CC2F46B5F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4DEB7-8D04-40E8-85CC-9C650D390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56B1A-D2BC-4C46-9885-EC228940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4F31C-FF3E-4E22-B134-EEEBFB62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59E78-AA95-4571-BA64-F2BB2B01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5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DDF8-622F-4403-A3F8-A3090681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8C941-9827-44E1-B662-A6B988A7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2B356-6260-4C93-9584-B31D430E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08067-D003-40B8-A3F0-AC0C68AF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C16F2-5E60-4A76-AD37-EA29A150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F0017-8B20-43B2-B529-FA08EBE0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4D50-9A8D-4687-9C34-9247B32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D2CB-8E2E-4B11-9A1B-EA1CD23A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BC0C-AFC2-4776-B4D2-B36C0357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33AD2-FE3C-472F-9D1F-B1313A7CF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47DCD-FC3C-47F0-BA4C-23A495FB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B6A7A-9AE5-4408-A30B-FAFABD08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A1D83-CB07-43B0-847E-7B1B1A9B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EE04-B7C3-411A-A568-71B29AEB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F9B78-4636-4BF7-B695-CB09F83A5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F091F-3981-494B-B8CE-01A2BA14E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00625-BC29-40CB-82AD-16AF028D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09A1D-0EA7-4F52-8E23-1124EEF8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BCA83-CF1D-4018-8B37-740A112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F7659-E30B-429E-A7C0-E79ECD5D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12F5A-D62C-488F-9969-C59D8B1F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FB8E7-8D2E-4169-9665-ABB008646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C9C2-9B7B-4912-9511-533C50E54A0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E166-5CD1-462F-8643-E14C76C77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7AAD4-6707-4763-A94E-EB0A55640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D9CE-6C44-41BA-9A08-6555DFC8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0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16062-F317-4CB0-8F47-340019BD6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7862" r="5504" b="75769"/>
          <a:stretch/>
        </p:blipFill>
        <p:spPr>
          <a:xfrm>
            <a:off x="423089" y="641615"/>
            <a:ext cx="11461582" cy="1055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D9C63-BF36-422D-93F0-C20A45362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74701" r="5504" b="17988"/>
          <a:stretch/>
        </p:blipFill>
        <p:spPr>
          <a:xfrm>
            <a:off x="409438" y="4889471"/>
            <a:ext cx="11286699" cy="1192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E82CB-7966-4F12-9FE7-9E6F0476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55447" r="5504" b="36733"/>
          <a:stretch/>
        </p:blipFill>
        <p:spPr>
          <a:xfrm>
            <a:off x="382144" y="3406300"/>
            <a:ext cx="11515194" cy="13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A58BA-D502-4955-AD71-CD7401BF9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37026" r="5504" b="56251"/>
          <a:stretch/>
        </p:blipFill>
        <p:spPr>
          <a:xfrm>
            <a:off x="354849" y="2279180"/>
            <a:ext cx="11516474" cy="111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E41415-4EAE-45E7-A443-AFC808D95C21}"/>
              </a:ext>
            </a:extLst>
          </p:cNvPr>
          <p:cNvSpPr/>
          <p:nvPr/>
        </p:nvSpPr>
        <p:spPr>
          <a:xfrm>
            <a:off x="2363337" y="483484"/>
            <a:ext cx="2115403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CC16C9-39E6-483F-A2E2-F70167FB2403}"/>
              </a:ext>
            </a:extLst>
          </p:cNvPr>
          <p:cNvSpPr/>
          <p:nvPr/>
        </p:nvSpPr>
        <p:spPr>
          <a:xfrm>
            <a:off x="807493" y="2838738"/>
            <a:ext cx="475397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5F94F-50D1-4115-9105-42AA29677215}"/>
              </a:ext>
            </a:extLst>
          </p:cNvPr>
          <p:cNvSpPr txBox="1"/>
          <p:nvPr/>
        </p:nvSpPr>
        <p:spPr>
          <a:xfrm>
            <a:off x="1146412" y="326399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Cantor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2060E-C864-4CDE-A56A-2B22DF383AFA}"/>
              </a:ext>
            </a:extLst>
          </p:cNvPr>
          <p:cNvSpPr txBox="1"/>
          <p:nvPr/>
        </p:nvSpPr>
        <p:spPr>
          <a:xfrm>
            <a:off x="307329" y="1904202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Congregation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A9D39-B20F-49EF-96BA-055BE04C51B6}"/>
              </a:ext>
            </a:extLst>
          </p:cNvPr>
          <p:cNvSpPr/>
          <p:nvPr/>
        </p:nvSpPr>
        <p:spPr>
          <a:xfrm>
            <a:off x="1583851" y="6004499"/>
            <a:ext cx="2115403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41C3E-1F57-4451-9E89-2A5EF0173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0695" r="5603" b="83012"/>
          <a:stretch/>
        </p:blipFill>
        <p:spPr>
          <a:xfrm>
            <a:off x="514350" y="923925"/>
            <a:ext cx="11179566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FB30A-405E-49C1-ABFF-C311CF9EA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66862" r="5603" b="24167"/>
          <a:stretch/>
        </p:blipFill>
        <p:spPr>
          <a:xfrm>
            <a:off x="523875" y="4333874"/>
            <a:ext cx="11140278" cy="144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6E572-E2EF-4C5E-BA6C-D872D4EAE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48984" r="5603" b="44917"/>
          <a:stretch/>
        </p:blipFill>
        <p:spPr>
          <a:xfrm>
            <a:off x="522783" y="3357827"/>
            <a:ext cx="11103270" cy="981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60AF08-5D13-4E0B-906D-979C32C39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29847" r="5603" b="63763"/>
          <a:stretch/>
        </p:blipFill>
        <p:spPr>
          <a:xfrm>
            <a:off x="522783" y="2164953"/>
            <a:ext cx="11113070" cy="10287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BFF2AB-221A-4C36-AB02-7AC9B93A100B}"/>
              </a:ext>
            </a:extLst>
          </p:cNvPr>
          <p:cNvSpPr/>
          <p:nvPr/>
        </p:nvSpPr>
        <p:spPr>
          <a:xfrm>
            <a:off x="541833" y="4446575"/>
            <a:ext cx="266700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D87C43-7EB3-4DFD-B507-6D73879CE210}"/>
              </a:ext>
            </a:extLst>
          </p:cNvPr>
          <p:cNvSpPr/>
          <p:nvPr/>
        </p:nvSpPr>
        <p:spPr>
          <a:xfrm>
            <a:off x="6437808" y="2282358"/>
            <a:ext cx="515442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FC9FB-A503-4029-A368-2767E250666C}"/>
              </a:ext>
            </a:extLst>
          </p:cNvPr>
          <p:cNvSpPr txBox="1"/>
          <p:nvPr/>
        </p:nvSpPr>
        <p:spPr>
          <a:xfrm>
            <a:off x="485775" y="523815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Congregation</a:t>
            </a:r>
          </a:p>
        </p:txBody>
      </p:sp>
    </p:spTree>
    <p:extLst>
      <p:ext uri="{BB962C8B-B14F-4D97-AF65-F5344CB8AC3E}">
        <p14:creationId xmlns:p14="http://schemas.microsoft.com/office/powerpoint/2010/main" val="64610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Wilson</dc:creator>
  <cp:lastModifiedBy>Debra Wilson</cp:lastModifiedBy>
  <cp:revision>5</cp:revision>
  <dcterms:created xsi:type="dcterms:W3CDTF">2021-10-15T15:37:05Z</dcterms:created>
  <dcterms:modified xsi:type="dcterms:W3CDTF">2021-10-15T15:54:24Z</dcterms:modified>
</cp:coreProperties>
</file>